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1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8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0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2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1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1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7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2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4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CF85-6A6C-448F-B193-E835B9396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47B2-917E-42F8-8C3C-84B9D98D0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5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77" y="244325"/>
            <a:ext cx="9772650" cy="1038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86" y="2044461"/>
            <a:ext cx="5833882" cy="3609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9411" y="1675129"/>
            <a:ext cx="62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82092" y="1675129"/>
            <a:ext cx="105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337" y="2158457"/>
            <a:ext cx="4941616" cy="34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1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9411" y="1675129"/>
            <a:ext cx="62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82092" y="1675129"/>
            <a:ext cx="105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56" y="232734"/>
            <a:ext cx="9324975" cy="1009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3735" b="17004"/>
          <a:stretch/>
        </p:blipFill>
        <p:spPr>
          <a:xfrm>
            <a:off x="6367473" y="2018002"/>
            <a:ext cx="5281871" cy="3811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7" y="2004801"/>
            <a:ext cx="5099294" cy="38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1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</Words>
  <Application>Microsoft Office PowerPoint</Application>
  <PresentationFormat>Широкоэкранный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n0085</dc:creator>
  <cp:lastModifiedBy>Пользователь</cp:lastModifiedBy>
  <cp:revision>8</cp:revision>
  <dcterms:created xsi:type="dcterms:W3CDTF">2017-04-17T15:14:34Z</dcterms:created>
  <dcterms:modified xsi:type="dcterms:W3CDTF">2017-04-25T07:26:07Z</dcterms:modified>
</cp:coreProperties>
</file>